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</p:embeddedFont>
    <p:embeddedFont>
      <p:font typeface="Saira Medium" panose="020B0604020202020204" charset="0"/>
      <p:regular r:id="rId16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2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40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LIBRERIAS DE PYTHON 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</a:rPr>
              <a:t>CALCULO Y ALGEBRA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186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trabajo de investigación profundiza en cuatro librerías fundamentales de Python: Tkinter, NumPy, SciPy y SymPy. Nuestro objetivo es comprender su propósito, funcionalidades clave y aplicaciones prácticas en el desarrollo de software y la resolución de problemas científicos y técnicos.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Presentado por Edison Maldonado, Yadira Farez, Richard Cuenca y Cristopher Peralta, bajo la dirección del Ing. Franklin Bermeo, MBA, PhD(e), este estudio busca proporcionar una visión clara de cómo estas herramientas potencian la eficiencia y la capacidad de los desarrolladores.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450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¿Qué Son las Librerías en Programación?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372320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programación, una librería es un conjunto de códigos reutilizables diseñados para resolver tareas específicas sin que el programador tenga que escribir funciones desde cero. Contienen módulos, funciones, clases y estructuras de datos que extienden la funcionalidad de los programas.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865721"/>
            <a:ext cx="3679031" cy="1824276"/>
          </a:xfrm>
          <a:prstGeom prst="roundRect">
            <a:avLst>
              <a:gd name="adj" fmla="val 97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6" name="Text 3"/>
          <p:cNvSpPr/>
          <p:nvPr/>
        </p:nvSpPr>
        <p:spPr>
          <a:xfrm>
            <a:off x="1015008" y="40869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Ahorro de Tiempo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15008" y="4516160"/>
            <a:ext cx="32365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Evitan reinventar la rueda, ofreciendo soluciones listas para usar.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1179" y="3865721"/>
            <a:ext cx="3679031" cy="1824276"/>
          </a:xfrm>
          <a:prstGeom prst="roundRect">
            <a:avLst>
              <a:gd name="adj" fmla="val 97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4892397" y="40869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Eficiencia y Calidad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92397" y="4516160"/>
            <a:ext cx="32365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Mejoran la eficiencia y reducen errores, al haber sido probadas por expertos.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93790" y="5888355"/>
            <a:ext cx="7556421" cy="1506736"/>
          </a:xfrm>
          <a:prstGeom prst="roundRect">
            <a:avLst>
              <a:gd name="adj" fmla="val 1185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2" name="Text 9"/>
          <p:cNvSpPr/>
          <p:nvPr/>
        </p:nvSpPr>
        <p:spPr>
          <a:xfrm>
            <a:off x="1015008" y="61095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Código Limpio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15008" y="6538793"/>
            <a:ext cx="71139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Permiten un código más limpio, modular y mantenible, facilitando el enfoque en la lógica del problema.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2134"/>
            <a:ext cx="83371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Tkinter: Interfaces Gráficas Sencillas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65986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Tkinter es la biblioteca estándar de Python para el desarrollo de interfaces gráficas (GUI). Permite construir ventanas, botones, campos de texto y otros elementos interactivos de forma sencilla y rápida. Es multiplataforma y viene incluida con la instalación estándar de Python.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5518190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6" name="Text 3"/>
          <p:cNvSpPr/>
          <p:nvPr/>
        </p:nvSpPr>
        <p:spPr>
          <a:xfrm>
            <a:off x="1438632" y="5586413"/>
            <a:ext cx="24903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Funciones Principales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438632" y="6015633"/>
            <a:ext cx="35373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Creación de ventanas (Tk()), etiquetas (Label), campos de entrada (Entry) y botones (Button).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23986" y="5518190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5868829" y="55864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Interactividad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5868829" y="6015633"/>
            <a:ext cx="353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Manejo de eventos y funciones de respuesta (command).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9654302" y="5518190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2" name="Text 9"/>
          <p:cNvSpPr/>
          <p:nvPr/>
        </p:nvSpPr>
        <p:spPr>
          <a:xfrm>
            <a:off x="10299144" y="55864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Disposición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299144" y="6015633"/>
            <a:ext cx="353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Disposición de widgets mediante pack y grid.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61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2789039"/>
            <a:ext cx="7790259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NumPy: El Pilar del Cálculo Numérico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31520" y="3634859"/>
            <a:ext cx="13167360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 es la biblioteca fundamental para el cálculo numérico en Python. Permite trabajar con arrays multidimensionales y realizar operaciones vectorizadas, lo que la hace muy eficiente para grandes volúmenes de datos. Es la base para muchas otras librerías científicas.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4425672"/>
            <a:ext cx="457200" cy="4572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17320" y="4534257"/>
            <a:ext cx="22861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Creación de Arrays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417320" y="4929664"/>
            <a:ext cx="1248156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 </a:t>
            </a: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numpy.array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generar arreglos.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" y="5679400"/>
            <a:ext cx="457200" cy="4572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17320" y="5787985"/>
            <a:ext cx="25322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Operaciones Matriciales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417320" y="6183392"/>
            <a:ext cx="1248156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Realiza productos escalares y matriciales con </a:t>
            </a: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numpy.dot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 inversas con </a:t>
            </a: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numpy.linalg.inv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" y="6933128"/>
            <a:ext cx="457200" cy="4572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17320" y="7041713"/>
            <a:ext cx="22861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Estadísticas Básicas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417320" y="7437120"/>
            <a:ext cx="1248156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 medias y desviaciones estándar con </a:t>
            </a: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numpy.mean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numpy.std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780"/>
            <a:ext cx="981456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SciPy: Herramientas Científicas Avanzadas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6669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SciPy amplía las funcionalidades de NumPy, ofreciendo módulos para optimización, integración, álgebra lineal avanzada, procesamiento de señales y resolución de ecuaciones diferenciales. Es una herramienta esencial para la computación científica.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1233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Módulos Clave: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63188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scipy.linalg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Álgebra lineal avanzada.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01884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scipy.integrate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Integración y EDOs.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40579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scipy.fft</a:t>
            </a:r>
            <a:r>
              <a:rPr lang="en-US" sz="155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Transformadas de Fourier.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79274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103608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SciPy se construye sobre NumPy, proporcionando un ecosistema robusto para tareas científicas y de ingeniería. Su amplia gama de algoritmos y funciones predefinidas acelera el desarrollo y la investigación.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555236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Sitio oficial de SciPy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988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SymPy: Matemática Simbólica en Python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1769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SymPy es una librería de matemática simbólica en Python. Permite trabajar con expresiones algebraicas, derivadas, integrales, ecuaciones y matrices de forma exacta, a diferencia de las librerías numéricas. Es ideal para álgebra, cálculo y otras ramas de las matemáticas puras.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4011097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6" name="Text 3"/>
          <p:cNvSpPr/>
          <p:nvPr/>
        </p:nvSpPr>
        <p:spPr>
          <a:xfrm>
            <a:off x="6925032" y="4079319"/>
            <a:ext cx="26247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Definición de Variables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25032" y="4508540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 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symbols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definir variables simbólicas.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80190" y="5222915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6925032" y="52911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Cálculo Simbólico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925032" y="5720358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Realiza derivación (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e integración (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de expresiones.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643473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2" name="Text 9"/>
          <p:cNvSpPr/>
          <p:nvPr/>
        </p:nvSpPr>
        <p:spPr>
          <a:xfrm>
            <a:off x="6925032" y="6502956"/>
            <a:ext cx="31244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Resolución y Simplificación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925032" y="6932176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Resuelve ecuaciones con 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solve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simplifica expresiones con 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simplify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128" y="401479"/>
            <a:ext cx="417754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Instalación y Ejemplos Prácticos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51128" y="979408"/>
            <a:ext cx="13728144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instalación de estas librerías es sencilla, principalmente a través de pip. Tkinter viene preinstalado con Python, mientras que NumPy, SciPy y SymPy se instalan con un simple comando. A continuación, se muestran ejemplos de código para cada una.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451128" y="1399342"/>
            <a:ext cx="1409938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Instalación: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451128" y="1702356"/>
            <a:ext cx="6726555" cy="349448"/>
          </a:xfrm>
          <a:prstGeom prst="roundRect">
            <a:avLst>
              <a:gd name="adj" fmla="val 29051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6" name="Shape 4"/>
          <p:cNvSpPr/>
          <p:nvPr/>
        </p:nvSpPr>
        <p:spPr>
          <a:xfrm>
            <a:off x="445532" y="1702356"/>
            <a:ext cx="6737747" cy="349448"/>
          </a:xfrm>
          <a:prstGeom prst="roundRect">
            <a:avLst>
              <a:gd name="adj" fmla="val 4842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7" name="Text 5"/>
          <p:cNvSpPr/>
          <p:nvPr/>
        </p:nvSpPr>
        <p:spPr>
          <a:xfrm>
            <a:off x="558284" y="1786890"/>
            <a:ext cx="6512243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 -m pip install numpy scipy sympy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451128" y="2178606"/>
            <a:ext cx="1409938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Ejemplo Tkinter: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51128" y="2481620"/>
            <a:ext cx="6726555" cy="5219700"/>
          </a:xfrm>
          <a:prstGeom prst="roundRect">
            <a:avLst>
              <a:gd name="adj" fmla="val 1945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0" name="Shape 8"/>
          <p:cNvSpPr/>
          <p:nvPr/>
        </p:nvSpPr>
        <p:spPr>
          <a:xfrm>
            <a:off x="445532" y="2481620"/>
            <a:ext cx="6737747" cy="5219700"/>
          </a:xfrm>
          <a:prstGeom prst="roundRect">
            <a:avLst>
              <a:gd name="adj" fmla="val 324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1" name="Text 9"/>
          <p:cNvSpPr/>
          <p:nvPr/>
        </p:nvSpPr>
        <p:spPr>
          <a:xfrm>
            <a:off x="558284" y="2566154"/>
            <a:ext cx="6512243" cy="5050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tkinter as tkdef calcular_resistencia():    try:        V = float(entry_voltaje.get())        I = float(entry_corriente.get())        R = V / I        label_resultado.config(text=f"Resistencia: {R:.2f} Ω")    except:        label_resultado.config(text="Error en los datos")ventana = tk.Tk()ventana.title("Calculadora de Resistencia (Ley de Ohm)")tk.Label(ventana, text="Voltaje (V):").pack()entry_voltaje = tk.Entry(ventana)entry_voltaje.pack()tk.Label(ventana, text="Corriente (I):").pack()entry_corriente = tk.Entry(ventana)entry_corriente.pack()tk.Button(ventana, text="Calcular", command=calcular_resistencia).pack()label_resultado = tk.Label(ventana, text="Resistencia: ")label_resultado.pack()ventana.mainloop()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7460337" y="1399342"/>
            <a:ext cx="1409938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Ejemplo NumPy: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7460337" y="1702356"/>
            <a:ext cx="6726555" cy="1070967"/>
          </a:xfrm>
          <a:prstGeom prst="roundRect">
            <a:avLst>
              <a:gd name="adj" fmla="val 9479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4" name="Shape 12"/>
          <p:cNvSpPr/>
          <p:nvPr/>
        </p:nvSpPr>
        <p:spPr>
          <a:xfrm>
            <a:off x="7454741" y="1702356"/>
            <a:ext cx="6737747" cy="1070967"/>
          </a:xfrm>
          <a:prstGeom prst="roundRect">
            <a:avLst>
              <a:gd name="adj" fmla="val 1580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5" name="Text 13"/>
          <p:cNvSpPr/>
          <p:nvPr/>
        </p:nvSpPr>
        <p:spPr>
          <a:xfrm>
            <a:off x="7567493" y="1786890"/>
            <a:ext cx="6512243" cy="901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numpy as npK = np.array([[12, -6], [-6, 4]])F = np.array([100, 50])U = np.linalg.solve(K, F)print("Desplazamientos calculados:", U)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7460337" y="2900124"/>
            <a:ext cx="1409938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Ejemplo SciPy: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7460337" y="3203138"/>
            <a:ext cx="6726555" cy="529828"/>
          </a:xfrm>
          <a:prstGeom prst="roundRect">
            <a:avLst>
              <a:gd name="adj" fmla="val 19160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8" name="Shape 16"/>
          <p:cNvSpPr/>
          <p:nvPr/>
        </p:nvSpPr>
        <p:spPr>
          <a:xfrm>
            <a:off x="7454741" y="3203138"/>
            <a:ext cx="6737747" cy="529828"/>
          </a:xfrm>
          <a:prstGeom prst="roundRect">
            <a:avLst>
              <a:gd name="adj" fmla="val 3193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9" name="Text 17"/>
          <p:cNvSpPr/>
          <p:nvPr/>
        </p:nvSpPr>
        <p:spPr>
          <a:xfrm>
            <a:off x="7567493" y="3287673"/>
            <a:ext cx="6512243" cy="360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scipy.integrate import solve_ivp# ... código de solución EDO ...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7460337" y="3859768"/>
            <a:ext cx="1409938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Ejemplo SymPy: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7460337" y="4162782"/>
            <a:ext cx="6726555" cy="1070967"/>
          </a:xfrm>
          <a:prstGeom prst="roundRect">
            <a:avLst>
              <a:gd name="adj" fmla="val 9479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22" name="Shape 20"/>
          <p:cNvSpPr/>
          <p:nvPr/>
        </p:nvSpPr>
        <p:spPr>
          <a:xfrm>
            <a:off x="7454741" y="4162782"/>
            <a:ext cx="6737747" cy="1070967"/>
          </a:xfrm>
          <a:prstGeom prst="roundRect">
            <a:avLst>
              <a:gd name="adj" fmla="val 1580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23" name="Text 21"/>
          <p:cNvSpPr/>
          <p:nvPr/>
        </p:nvSpPr>
        <p:spPr>
          <a:xfrm>
            <a:off x="7567493" y="4247317"/>
            <a:ext cx="6512243" cy="901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sympy as spx = sp.symbols('x')f = x**2 + 3*x + 2dfdx = sp.diff(f, x)print("La derivada de f(x) es:", dfdx)</a:t>
            </a:r>
            <a:endParaRPr lang="en-US" sz="85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1346BDD-EA89-90DC-813B-5083B784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123" y="670889"/>
            <a:ext cx="7027160" cy="703043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1F541F8-68AB-FE24-A3C0-08FE50F08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19" y="2178607"/>
            <a:ext cx="6914409" cy="593248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BB2614F-D1C5-7E6B-5AAB-754BF6CEF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216" y="165824"/>
            <a:ext cx="6447652" cy="33504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1094"/>
            <a:ext cx="72009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Conclusiones y Próximos Pasos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04882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librerías analizadas cubren aspectos fundamentales del desarrollo científico y técnico en Python. Su integración permite crear simulaciones, resolver ecuaciones complejas y presentar resultados con interfaces gráficas intuitivas.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224689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6" name="Text 3"/>
          <p:cNvSpPr/>
          <p:nvPr/>
        </p:nvSpPr>
        <p:spPr>
          <a:xfrm>
            <a:off x="1438632" y="32929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Versatilidad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438632" y="3722132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Cubren desde interfaces gráficas hasta cálculo numérico y simbólico.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93790" y="4436507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1438632" y="4504730"/>
            <a:ext cx="27685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Potencial de Integración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438632" y="4933950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Permiten crear soluciones completas, desde simulaciones hasta visualizaciones.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93790" y="5965865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2" name="Text 9"/>
          <p:cNvSpPr/>
          <p:nvPr/>
        </p:nvSpPr>
        <p:spPr>
          <a:xfrm>
            <a:off x="1438632" y="6034088"/>
            <a:ext cx="293441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Importancia en Ingeniería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438632" y="6463308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 dominio es vital para la automatización de tareas y la resolución de problemas complejos.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1050</Words>
  <Application>Microsoft Office PowerPoint</Application>
  <PresentationFormat>Personalizado</PresentationFormat>
  <Paragraphs>72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Roboto</vt:lpstr>
      <vt:lpstr>Saira Medium</vt:lpstr>
      <vt:lpstr>Arial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PERALTA CARRION CRISTOPHER SAUL</cp:lastModifiedBy>
  <cp:revision>2</cp:revision>
  <dcterms:created xsi:type="dcterms:W3CDTF">2025-06-20T04:22:46Z</dcterms:created>
  <dcterms:modified xsi:type="dcterms:W3CDTF">2025-06-20T19:57:09Z</dcterms:modified>
</cp:coreProperties>
</file>